
<file path=[Content_Types].xml><?xml version="1.0" encoding="utf-8"?>
<Types xmlns="http://schemas.openxmlformats.org/package/2006/content-types">
  <Default Extension="docx" ContentType="application/vnd.openxmlformats-officedocument.wordprocessingml.document"/>
  <Default Extension="emf" ContentType="image/x-emf"/>
  <Default Extension="jpeg" ContentType="image/jpeg"/>
  <Default Extension="jpg" ContentType="image/jpeg"/>
  <Default Extension="rels" ContentType="application/vnd.openxmlformats-package.relationships+xml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 bookmarkIdSeed="2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15" name="Freeform 14"/>
            <p:cNvSpPr/>
            <p:nvPr/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ytuł i po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ferta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naz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nazwy cytat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awda lub fał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dirty="0"/>
              <a:t>6/16/2020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6/16/2020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6/16/2020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6/16/2020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6/16/2020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6/16/2020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6/16/2020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6/16/2020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6/16/2020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5" r:id="rId2"/>
    <p:sldLayoutId id="2147483651" r:id="rId3"/>
    <p:sldLayoutId id="2147483666" r:id="rId4"/>
    <p:sldLayoutId id="2147483653" r:id="rId5"/>
    <p:sldLayoutId id="2147483654" r:id="rId6"/>
    <p:sldLayoutId id="2147483655" r:id="rId7"/>
    <p:sldLayoutId id="2147483667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8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5" Type="http://schemas.openxmlformats.org/officeDocument/2006/relationships/image" Target="../media/image10.emf"/><Relationship Id="rId4" Type="http://schemas.openxmlformats.org/officeDocument/2006/relationships/package" Target="../embeddings/Microsoft_Word_Document8.docx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5" Type="http://schemas.openxmlformats.org/officeDocument/2006/relationships/image" Target="../media/image11.emf"/><Relationship Id="rId4" Type="http://schemas.openxmlformats.org/officeDocument/2006/relationships/package" Target="../embeddings/Microsoft_Word_Document9.docx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.vml"/><Relationship Id="rId5" Type="http://schemas.openxmlformats.org/officeDocument/2006/relationships/image" Target="../media/image12.emf"/><Relationship Id="rId4" Type="http://schemas.openxmlformats.org/officeDocument/2006/relationships/package" Target="../embeddings/Microsoft_Word_Document10.docx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2.emf"/><Relationship Id="rId4" Type="http://schemas.openxmlformats.org/officeDocument/2006/relationships/package" Target="../embeddings/Microsoft_Word_Document.docx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3.emf"/><Relationship Id="rId4" Type="http://schemas.openxmlformats.org/officeDocument/2006/relationships/package" Target="../embeddings/Microsoft_Word_Document1.docx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4.emf"/><Relationship Id="rId4" Type="http://schemas.openxmlformats.org/officeDocument/2006/relationships/package" Target="../embeddings/Microsoft_Word_Document2.docx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5.emf"/><Relationship Id="rId4" Type="http://schemas.openxmlformats.org/officeDocument/2006/relationships/package" Target="../embeddings/Microsoft_Word_Document3.docx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5" Type="http://schemas.openxmlformats.org/officeDocument/2006/relationships/image" Target="../media/image6.emf"/><Relationship Id="rId4" Type="http://schemas.openxmlformats.org/officeDocument/2006/relationships/package" Target="../embeddings/Microsoft_Word_Document4.docx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5" Type="http://schemas.openxmlformats.org/officeDocument/2006/relationships/image" Target="../media/image7.emf"/><Relationship Id="rId4" Type="http://schemas.openxmlformats.org/officeDocument/2006/relationships/package" Target="../embeddings/Microsoft_Word_Document5.docx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5" Type="http://schemas.openxmlformats.org/officeDocument/2006/relationships/image" Target="../media/image8.emf"/><Relationship Id="rId4" Type="http://schemas.openxmlformats.org/officeDocument/2006/relationships/package" Target="../embeddings/Microsoft_Word_Document6.docx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5" Type="http://schemas.openxmlformats.org/officeDocument/2006/relationships/image" Target="../media/image9.emf"/><Relationship Id="rId4" Type="http://schemas.openxmlformats.org/officeDocument/2006/relationships/package" Target="../embeddings/Microsoft_Word_Document7.docx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ytuł 4"/>
          <p:cNvSpPr>
            <a:spLocks noGrp="1"/>
          </p:cNvSpPr>
          <p:nvPr>
            <p:ph type="title"/>
          </p:nvPr>
        </p:nvSpPr>
        <p:spPr>
          <a:xfrm>
            <a:off x="1298436" y="853915"/>
            <a:ext cx="8596668" cy="1320800"/>
          </a:xfrm>
        </p:spPr>
        <p:txBody>
          <a:bodyPr>
            <a:normAutofit fontScale="90000"/>
          </a:bodyPr>
          <a:lstStyle/>
          <a:p>
            <a:pPr algn="ctr"/>
            <a:r>
              <a:rPr lang="pl-PL" dirty="0"/>
              <a:t>Program rozwoju systemu transportowego obszaru Podtatrza do 2030 roku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idx="1"/>
          </p:nvPr>
        </p:nvSpPr>
        <p:spPr>
          <a:xfrm>
            <a:off x="1298436" y="2298612"/>
            <a:ext cx="8596668" cy="3880773"/>
          </a:xfrm>
        </p:spPr>
        <p:txBody>
          <a:bodyPr/>
          <a:lstStyle/>
          <a:p>
            <a:endParaRPr lang="pl-PL" dirty="0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985" y="160858"/>
            <a:ext cx="919690" cy="11308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696435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ytuł 4"/>
          <p:cNvSpPr>
            <a:spLocks noGrp="1"/>
          </p:cNvSpPr>
          <p:nvPr>
            <p:ph type="title"/>
          </p:nvPr>
        </p:nvSpPr>
        <p:spPr>
          <a:xfrm>
            <a:off x="220135" y="6408551"/>
            <a:ext cx="8596668" cy="437779"/>
          </a:xfrm>
        </p:spPr>
        <p:txBody>
          <a:bodyPr>
            <a:normAutofit/>
          </a:bodyPr>
          <a:lstStyle/>
          <a:p>
            <a:pPr algn="ctr"/>
            <a:r>
              <a:rPr lang="pl-PL" sz="1800" dirty="0"/>
              <a:t>Program rozwoju systemu transportowego obszaru Podtatrza do 2030 roku</a:t>
            </a:r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985" y="160858"/>
            <a:ext cx="919690" cy="1130836"/>
          </a:xfrm>
          <a:prstGeom prst="rect">
            <a:avLst/>
          </a:prstGeom>
        </p:spPr>
      </p:pic>
      <p:sp>
        <p:nvSpPr>
          <p:cNvPr id="7" name="Tytuł 4"/>
          <p:cNvSpPr txBox="1">
            <a:spLocks/>
          </p:cNvSpPr>
          <p:nvPr/>
        </p:nvSpPr>
        <p:spPr>
          <a:xfrm>
            <a:off x="1069675" y="371856"/>
            <a:ext cx="7919050" cy="708839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pl-PL" sz="1800" dirty="0"/>
              <a:t>Indykatywne zestawienie przedsięwzięć adresowanych do Programu rozwoju systemu transportowego regionu Podtatrza.</a:t>
            </a:r>
            <a:endParaRPr lang="pl-PL" sz="900" dirty="0"/>
          </a:p>
        </p:txBody>
      </p:sp>
      <p:graphicFrame>
        <p:nvGraphicFramePr>
          <p:cNvPr id="3" name="Symbol zastępczy zawartości 2">
            <a:extLst>
              <a:ext uri="{FF2B5EF4-FFF2-40B4-BE49-F238E27FC236}">
                <a16:creationId xmlns:a16="http://schemas.microsoft.com/office/drawing/2014/main" id="{DC14D95B-2D38-4A72-B627-4D5566F2A72B}"/>
              </a:ext>
            </a:extLst>
          </p:cNvPr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34407120"/>
              </p:ext>
            </p:extLst>
          </p:nvPr>
        </p:nvGraphicFramePr>
        <p:xfrm>
          <a:off x="1336675" y="1361047"/>
          <a:ext cx="7748602" cy="451270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42" name="Document" r:id="rId4" imgW="10249643" imgH="5969728" progId="Word.Document.12">
                  <p:embed/>
                </p:oleObj>
              </mc:Choice>
              <mc:Fallback>
                <p:oleObj name="Document" r:id="rId4" imgW="10249643" imgH="5969728" progId="Word.Document.12">
                  <p:embed/>
                  <p:pic>
                    <p:nvPicPr>
                      <p:cNvPr id="3" name="Symbol zastępczy zawartości 2">
                        <a:extLst>
                          <a:ext uri="{FF2B5EF4-FFF2-40B4-BE49-F238E27FC236}">
                            <a16:creationId xmlns:a16="http://schemas.microsoft.com/office/drawing/2014/main" id="{DC14D95B-2D38-4A72-B627-4D5566F2A72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336675" y="1361047"/>
                        <a:ext cx="7748602" cy="451270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69370564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ytuł 4"/>
          <p:cNvSpPr>
            <a:spLocks noGrp="1"/>
          </p:cNvSpPr>
          <p:nvPr>
            <p:ph type="title"/>
          </p:nvPr>
        </p:nvSpPr>
        <p:spPr>
          <a:xfrm>
            <a:off x="220135" y="6408551"/>
            <a:ext cx="8596668" cy="437779"/>
          </a:xfrm>
        </p:spPr>
        <p:txBody>
          <a:bodyPr>
            <a:normAutofit/>
          </a:bodyPr>
          <a:lstStyle/>
          <a:p>
            <a:pPr algn="ctr"/>
            <a:r>
              <a:rPr lang="pl-PL" sz="1800" dirty="0"/>
              <a:t>Program rozwoju systemu transportowego obszaru Podtatrza do 2030 roku</a:t>
            </a:r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985" y="160858"/>
            <a:ext cx="919690" cy="1130836"/>
          </a:xfrm>
          <a:prstGeom prst="rect">
            <a:avLst/>
          </a:prstGeom>
        </p:spPr>
      </p:pic>
      <p:sp>
        <p:nvSpPr>
          <p:cNvPr id="7" name="Tytuł 4"/>
          <p:cNvSpPr txBox="1">
            <a:spLocks/>
          </p:cNvSpPr>
          <p:nvPr/>
        </p:nvSpPr>
        <p:spPr>
          <a:xfrm>
            <a:off x="1069675" y="371856"/>
            <a:ext cx="7919050" cy="708839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pl-PL" sz="1800" dirty="0"/>
              <a:t>Indykatywne zestawienie przedsięwzięć adresowanych do Programu rozwoju systemu transportowego regionu Podtatrza.</a:t>
            </a:r>
            <a:endParaRPr lang="pl-PL" sz="900" dirty="0"/>
          </a:p>
        </p:txBody>
      </p:sp>
      <p:graphicFrame>
        <p:nvGraphicFramePr>
          <p:cNvPr id="3" name="Symbol zastępczy zawartości 2">
            <a:extLst>
              <a:ext uri="{FF2B5EF4-FFF2-40B4-BE49-F238E27FC236}">
                <a16:creationId xmlns:a16="http://schemas.microsoft.com/office/drawing/2014/main" id="{DC14D95B-2D38-4A72-B627-4D5566F2A72B}"/>
              </a:ext>
            </a:extLst>
          </p:cNvPr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06574590"/>
              </p:ext>
            </p:extLst>
          </p:nvPr>
        </p:nvGraphicFramePr>
        <p:xfrm>
          <a:off x="1357313" y="1317465"/>
          <a:ext cx="7727964" cy="45213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66" name="Document" r:id="rId4" imgW="10249643" imgH="5995400" progId="Word.Document.12">
                  <p:embed/>
                </p:oleObj>
              </mc:Choice>
              <mc:Fallback>
                <p:oleObj name="Document" r:id="rId4" imgW="10249643" imgH="5995400" progId="Word.Document.12">
                  <p:embed/>
                  <p:pic>
                    <p:nvPicPr>
                      <p:cNvPr id="3" name="Symbol zastępczy zawartości 2">
                        <a:extLst>
                          <a:ext uri="{FF2B5EF4-FFF2-40B4-BE49-F238E27FC236}">
                            <a16:creationId xmlns:a16="http://schemas.microsoft.com/office/drawing/2014/main" id="{DC14D95B-2D38-4A72-B627-4D5566F2A72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357313" y="1317465"/>
                        <a:ext cx="7727964" cy="452136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88312011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ytuł 4"/>
          <p:cNvSpPr>
            <a:spLocks noGrp="1"/>
          </p:cNvSpPr>
          <p:nvPr>
            <p:ph type="title"/>
          </p:nvPr>
        </p:nvSpPr>
        <p:spPr>
          <a:xfrm>
            <a:off x="220135" y="6408551"/>
            <a:ext cx="8596668" cy="437779"/>
          </a:xfrm>
        </p:spPr>
        <p:txBody>
          <a:bodyPr>
            <a:normAutofit/>
          </a:bodyPr>
          <a:lstStyle/>
          <a:p>
            <a:pPr algn="ctr"/>
            <a:r>
              <a:rPr lang="pl-PL" sz="1800" dirty="0"/>
              <a:t>Program rozwoju systemu transportowego obszaru Podtatrza do 2030 roku</a:t>
            </a:r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985" y="160858"/>
            <a:ext cx="919690" cy="1130836"/>
          </a:xfrm>
          <a:prstGeom prst="rect">
            <a:avLst/>
          </a:prstGeom>
        </p:spPr>
      </p:pic>
      <p:sp>
        <p:nvSpPr>
          <p:cNvPr id="7" name="Tytuł 4"/>
          <p:cNvSpPr txBox="1">
            <a:spLocks/>
          </p:cNvSpPr>
          <p:nvPr/>
        </p:nvSpPr>
        <p:spPr>
          <a:xfrm>
            <a:off x="1069675" y="371856"/>
            <a:ext cx="7919050" cy="708839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pl-PL" sz="1800" dirty="0"/>
              <a:t>Indykatywne zestawienie przedsięwzięć adresowanych do Programu rozwoju systemu transportowego regionu Podtatrza.</a:t>
            </a:r>
            <a:endParaRPr lang="pl-PL" sz="900" dirty="0"/>
          </a:p>
        </p:txBody>
      </p:sp>
      <p:graphicFrame>
        <p:nvGraphicFramePr>
          <p:cNvPr id="3" name="Symbol zastępczy zawartości 2">
            <a:extLst>
              <a:ext uri="{FF2B5EF4-FFF2-40B4-BE49-F238E27FC236}">
                <a16:creationId xmlns:a16="http://schemas.microsoft.com/office/drawing/2014/main" id="{DC14D95B-2D38-4A72-B627-4D5566F2A72B}"/>
              </a:ext>
            </a:extLst>
          </p:cNvPr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54680602"/>
              </p:ext>
            </p:extLst>
          </p:nvPr>
        </p:nvGraphicFramePr>
        <p:xfrm>
          <a:off x="1390650" y="1327150"/>
          <a:ext cx="7581900" cy="4475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90" name="Document" r:id="rId4" imgW="10249643" imgH="6049276" progId="Word.Document.12">
                  <p:embed/>
                </p:oleObj>
              </mc:Choice>
              <mc:Fallback>
                <p:oleObj name="Document" r:id="rId4" imgW="10249643" imgH="6049276" progId="Word.Document.12">
                  <p:embed/>
                  <p:pic>
                    <p:nvPicPr>
                      <p:cNvPr id="3" name="Symbol zastępczy zawartości 2">
                        <a:extLst>
                          <a:ext uri="{FF2B5EF4-FFF2-40B4-BE49-F238E27FC236}">
                            <a16:creationId xmlns:a16="http://schemas.microsoft.com/office/drawing/2014/main" id="{DC14D95B-2D38-4A72-B627-4D5566F2A72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390650" y="1327150"/>
                        <a:ext cx="7581900" cy="44751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1905272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ytuł 4"/>
          <p:cNvSpPr>
            <a:spLocks noGrp="1"/>
          </p:cNvSpPr>
          <p:nvPr>
            <p:ph type="title"/>
          </p:nvPr>
        </p:nvSpPr>
        <p:spPr>
          <a:xfrm>
            <a:off x="220135" y="6408551"/>
            <a:ext cx="8596668" cy="437779"/>
          </a:xfrm>
        </p:spPr>
        <p:txBody>
          <a:bodyPr>
            <a:normAutofit/>
          </a:bodyPr>
          <a:lstStyle/>
          <a:p>
            <a:pPr algn="ctr"/>
            <a:r>
              <a:rPr lang="pl-PL" sz="1800" dirty="0"/>
              <a:t>Program rozwoju systemu transportowego obszaru Podtatrza do 2030 roku</a:t>
            </a:r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985" y="160858"/>
            <a:ext cx="919690" cy="1130836"/>
          </a:xfrm>
          <a:prstGeom prst="rect">
            <a:avLst/>
          </a:prstGeom>
        </p:spPr>
      </p:pic>
      <p:sp>
        <p:nvSpPr>
          <p:cNvPr id="7" name="Tytuł 4"/>
          <p:cNvSpPr txBox="1">
            <a:spLocks/>
          </p:cNvSpPr>
          <p:nvPr/>
        </p:nvSpPr>
        <p:spPr>
          <a:xfrm>
            <a:off x="1069675" y="371856"/>
            <a:ext cx="7919050" cy="708839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pl-PL" sz="1800" dirty="0"/>
              <a:t>Indykatywne zestawienie przedsięwzięć adresowanych do Programu rozwoju systemu transportowego regionu Podtatrza.</a:t>
            </a:r>
            <a:endParaRPr lang="pl-PL" sz="900" dirty="0"/>
          </a:p>
        </p:txBody>
      </p:sp>
      <p:graphicFrame>
        <p:nvGraphicFramePr>
          <p:cNvPr id="3" name="Symbol zastępczy zawartości 2">
            <a:extLst>
              <a:ext uri="{FF2B5EF4-FFF2-40B4-BE49-F238E27FC236}">
                <a16:creationId xmlns:a16="http://schemas.microsoft.com/office/drawing/2014/main" id="{DC14D95B-2D38-4A72-B627-4D5566F2A72B}"/>
              </a:ext>
            </a:extLst>
          </p:cNvPr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13780799"/>
              </p:ext>
            </p:extLst>
          </p:nvPr>
        </p:nvGraphicFramePr>
        <p:xfrm>
          <a:off x="1206500" y="1544638"/>
          <a:ext cx="8153400" cy="449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1" name="Document" r:id="rId4" imgW="10249643" imgH="5650812" progId="Word.Document.12">
                  <p:embed/>
                </p:oleObj>
              </mc:Choice>
              <mc:Fallback>
                <p:oleObj name="Document" r:id="rId4" imgW="10249643" imgH="5650812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206500" y="1544638"/>
                        <a:ext cx="8153400" cy="4495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4227949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ytuł 4"/>
          <p:cNvSpPr>
            <a:spLocks noGrp="1"/>
          </p:cNvSpPr>
          <p:nvPr>
            <p:ph type="title"/>
          </p:nvPr>
        </p:nvSpPr>
        <p:spPr>
          <a:xfrm>
            <a:off x="220135" y="6408551"/>
            <a:ext cx="8596668" cy="437779"/>
          </a:xfrm>
        </p:spPr>
        <p:txBody>
          <a:bodyPr>
            <a:normAutofit/>
          </a:bodyPr>
          <a:lstStyle/>
          <a:p>
            <a:pPr algn="ctr"/>
            <a:r>
              <a:rPr lang="pl-PL" sz="1800" dirty="0"/>
              <a:t>Program rozwoju systemu transportowego obszaru Podtatrza do 2030 roku</a:t>
            </a:r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985" y="160858"/>
            <a:ext cx="919690" cy="1130836"/>
          </a:xfrm>
          <a:prstGeom prst="rect">
            <a:avLst/>
          </a:prstGeom>
        </p:spPr>
      </p:pic>
      <p:sp>
        <p:nvSpPr>
          <p:cNvPr id="7" name="Tytuł 4"/>
          <p:cNvSpPr txBox="1">
            <a:spLocks/>
          </p:cNvSpPr>
          <p:nvPr/>
        </p:nvSpPr>
        <p:spPr>
          <a:xfrm>
            <a:off x="1069675" y="371856"/>
            <a:ext cx="7919050" cy="708839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pl-PL" sz="1800" dirty="0"/>
              <a:t>Indykatywne zestawienie przedsięwzięć adresowanych do Programu rozwoju systemu transportowego regionu Podtatrza.</a:t>
            </a:r>
            <a:endParaRPr lang="pl-PL" sz="900" dirty="0"/>
          </a:p>
        </p:txBody>
      </p:sp>
      <p:graphicFrame>
        <p:nvGraphicFramePr>
          <p:cNvPr id="3" name="Symbol zastępczy zawartości 2">
            <a:extLst>
              <a:ext uri="{FF2B5EF4-FFF2-40B4-BE49-F238E27FC236}">
                <a16:creationId xmlns:a16="http://schemas.microsoft.com/office/drawing/2014/main" id="{DC14D95B-2D38-4A72-B627-4D5566F2A72B}"/>
              </a:ext>
            </a:extLst>
          </p:cNvPr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60200754"/>
              </p:ext>
            </p:extLst>
          </p:nvPr>
        </p:nvGraphicFramePr>
        <p:xfrm>
          <a:off x="1204913" y="1547813"/>
          <a:ext cx="8096250" cy="45545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5" name="Document" r:id="rId4" imgW="10249643" imgH="5765795" progId="Word.Document.12">
                  <p:embed/>
                </p:oleObj>
              </mc:Choice>
              <mc:Fallback>
                <p:oleObj name="Document" r:id="rId4" imgW="10249643" imgH="5765795" progId="Word.Document.12">
                  <p:embed/>
                  <p:pic>
                    <p:nvPicPr>
                      <p:cNvPr id="3" name="Symbol zastępczy zawartości 2">
                        <a:extLst>
                          <a:ext uri="{FF2B5EF4-FFF2-40B4-BE49-F238E27FC236}">
                            <a16:creationId xmlns:a16="http://schemas.microsoft.com/office/drawing/2014/main" id="{DC14D95B-2D38-4A72-B627-4D5566F2A72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204913" y="1547813"/>
                        <a:ext cx="8096250" cy="45545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2148483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ytuł 4"/>
          <p:cNvSpPr>
            <a:spLocks noGrp="1"/>
          </p:cNvSpPr>
          <p:nvPr>
            <p:ph type="title"/>
          </p:nvPr>
        </p:nvSpPr>
        <p:spPr>
          <a:xfrm>
            <a:off x="220135" y="6408551"/>
            <a:ext cx="8596668" cy="437779"/>
          </a:xfrm>
        </p:spPr>
        <p:txBody>
          <a:bodyPr>
            <a:normAutofit/>
          </a:bodyPr>
          <a:lstStyle/>
          <a:p>
            <a:pPr algn="ctr"/>
            <a:r>
              <a:rPr lang="pl-PL" sz="1800" dirty="0"/>
              <a:t>Program rozwoju systemu transportowego obszaru Podtatrza do 2030 roku</a:t>
            </a:r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985" y="160858"/>
            <a:ext cx="919690" cy="1130836"/>
          </a:xfrm>
          <a:prstGeom prst="rect">
            <a:avLst/>
          </a:prstGeom>
        </p:spPr>
      </p:pic>
      <p:sp>
        <p:nvSpPr>
          <p:cNvPr id="7" name="Tytuł 4"/>
          <p:cNvSpPr txBox="1">
            <a:spLocks/>
          </p:cNvSpPr>
          <p:nvPr/>
        </p:nvSpPr>
        <p:spPr>
          <a:xfrm>
            <a:off x="1069675" y="371856"/>
            <a:ext cx="7919050" cy="708839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pl-PL" sz="1800" dirty="0"/>
              <a:t>Indykatywne zestawienie przedsięwzięć adresowanych do Programu rozwoju systemu transportowego regionu Podtatrza.</a:t>
            </a:r>
            <a:endParaRPr lang="pl-PL" sz="900" dirty="0"/>
          </a:p>
        </p:txBody>
      </p:sp>
      <p:graphicFrame>
        <p:nvGraphicFramePr>
          <p:cNvPr id="3" name="Symbol zastępczy zawartości 2">
            <a:extLst>
              <a:ext uri="{FF2B5EF4-FFF2-40B4-BE49-F238E27FC236}">
                <a16:creationId xmlns:a16="http://schemas.microsoft.com/office/drawing/2014/main" id="{DC14D95B-2D38-4A72-B627-4D5566F2A72B}"/>
              </a:ext>
            </a:extLst>
          </p:cNvPr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8943202"/>
              </p:ext>
            </p:extLst>
          </p:nvPr>
        </p:nvGraphicFramePr>
        <p:xfrm>
          <a:off x="1243013" y="1547813"/>
          <a:ext cx="7994650" cy="4537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9" name="Document" r:id="rId4" imgW="10249643" imgH="5816778" progId="Word.Document.12">
                  <p:embed/>
                </p:oleObj>
              </mc:Choice>
              <mc:Fallback>
                <p:oleObj name="Document" r:id="rId4" imgW="10249643" imgH="5816778" progId="Word.Document.12">
                  <p:embed/>
                  <p:pic>
                    <p:nvPicPr>
                      <p:cNvPr id="3" name="Symbol zastępczy zawartości 2">
                        <a:extLst>
                          <a:ext uri="{FF2B5EF4-FFF2-40B4-BE49-F238E27FC236}">
                            <a16:creationId xmlns:a16="http://schemas.microsoft.com/office/drawing/2014/main" id="{DC14D95B-2D38-4A72-B627-4D5566F2A72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243013" y="1547813"/>
                        <a:ext cx="7994650" cy="45370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5604757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ytuł 4"/>
          <p:cNvSpPr>
            <a:spLocks noGrp="1"/>
          </p:cNvSpPr>
          <p:nvPr>
            <p:ph type="title"/>
          </p:nvPr>
        </p:nvSpPr>
        <p:spPr>
          <a:xfrm>
            <a:off x="220135" y="6408551"/>
            <a:ext cx="8596668" cy="437779"/>
          </a:xfrm>
        </p:spPr>
        <p:txBody>
          <a:bodyPr>
            <a:normAutofit/>
          </a:bodyPr>
          <a:lstStyle/>
          <a:p>
            <a:pPr algn="ctr"/>
            <a:r>
              <a:rPr lang="pl-PL" sz="1800" dirty="0"/>
              <a:t>Program rozwoju systemu transportowego obszaru Podtatrza do 2030 roku</a:t>
            </a:r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985" y="160858"/>
            <a:ext cx="919690" cy="1130836"/>
          </a:xfrm>
          <a:prstGeom prst="rect">
            <a:avLst/>
          </a:prstGeom>
        </p:spPr>
      </p:pic>
      <p:sp>
        <p:nvSpPr>
          <p:cNvPr id="7" name="Tytuł 4"/>
          <p:cNvSpPr txBox="1">
            <a:spLocks/>
          </p:cNvSpPr>
          <p:nvPr/>
        </p:nvSpPr>
        <p:spPr>
          <a:xfrm>
            <a:off x="1069675" y="371856"/>
            <a:ext cx="7919050" cy="708839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pl-PL" sz="1800" dirty="0"/>
              <a:t>Indykatywne zestawienie przedsięwzięć adresowanych do Programu rozwoju systemu transportowego regionu Podtatrza.</a:t>
            </a:r>
            <a:endParaRPr lang="pl-PL" sz="900" dirty="0"/>
          </a:p>
        </p:txBody>
      </p:sp>
      <p:graphicFrame>
        <p:nvGraphicFramePr>
          <p:cNvPr id="3" name="Symbol zastępczy zawartości 2">
            <a:extLst>
              <a:ext uri="{FF2B5EF4-FFF2-40B4-BE49-F238E27FC236}">
                <a16:creationId xmlns:a16="http://schemas.microsoft.com/office/drawing/2014/main" id="{DC14D95B-2D38-4A72-B627-4D5566F2A72B}"/>
              </a:ext>
            </a:extLst>
          </p:cNvPr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87881740"/>
              </p:ext>
            </p:extLst>
          </p:nvPr>
        </p:nvGraphicFramePr>
        <p:xfrm>
          <a:off x="1276349" y="1448902"/>
          <a:ext cx="8521991" cy="459117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3" name="Document" r:id="rId4" imgW="11061926" imgH="5970492" progId="Word.Document.12">
                  <p:embed/>
                </p:oleObj>
              </mc:Choice>
              <mc:Fallback>
                <p:oleObj name="Document" r:id="rId4" imgW="11061926" imgH="5970492" progId="Word.Document.12">
                  <p:embed/>
                  <p:pic>
                    <p:nvPicPr>
                      <p:cNvPr id="3" name="Symbol zastępczy zawartości 2">
                        <a:extLst>
                          <a:ext uri="{FF2B5EF4-FFF2-40B4-BE49-F238E27FC236}">
                            <a16:creationId xmlns:a16="http://schemas.microsoft.com/office/drawing/2014/main" id="{DC14D95B-2D38-4A72-B627-4D5566F2A72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276349" y="1448902"/>
                        <a:ext cx="8521991" cy="459117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0185544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ytuł 4"/>
          <p:cNvSpPr>
            <a:spLocks noGrp="1"/>
          </p:cNvSpPr>
          <p:nvPr>
            <p:ph type="title"/>
          </p:nvPr>
        </p:nvSpPr>
        <p:spPr>
          <a:xfrm>
            <a:off x="220135" y="6408551"/>
            <a:ext cx="8596668" cy="437779"/>
          </a:xfrm>
        </p:spPr>
        <p:txBody>
          <a:bodyPr>
            <a:normAutofit/>
          </a:bodyPr>
          <a:lstStyle/>
          <a:p>
            <a:pPr algn="ctr"/>
            <a:r>
              <a:rPr lang="pl-PL" sz="1800" dirty="0"/>
              <a:t>Program rozwoju systemu transportowego obszaru Podtatrza do 2030 roku</a:t>
            </a:r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985" y="160858"/>
            <a:ext cx="919690" cy="1130836"/>
          </a:xfrm>
          <a:prstGeom prst="rect">
            <a:avLst/>
          </a:prstGeom>
        </p:spPr>
      </p:pic>
      <p:sp>
        <p:nvSpPr>
          <p:cNvPr id="7" name="Tytuł 4"/>
          <p:cNvSpPr txBox="1">
            <a:spLocks/>
          </p:cNvSpPr>
          <p:nvPr/>
        </p:nvSpPr>
        <p:spPr>
          <a:xfrm>
            <a:off x="1069675" y="371856"/>
            <a:ext cx="7919050" cy="708839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pl-PL" sz="1800" dirty="0"/>
              <a:t>Indykatywne zestawienie przedsięwzięć adresowanych do Programu rozwoju systemu transportowego regionu Podtatrza.</a:t>
            </a:r>
            <a:endParaRPr lang="pl-PL" sz="900" dirty="0"/>
          </a:p>
        </p:txBody>
      </p:sp>
      <p:graphicFrame>
        <p:nvGraphicFramePr>
          <p:cNvPr id="3" name="Symbol zastępczy zawartości 2">
            <a:extLst>
              <a:ext uri="{FF2B5EF4-FFF2-40B4-BE49-F238E27FC236}">
                <a16:creationId xmlns:a16="http://schemas.microsoft.com/office/drawing/2014/main" id="{DC14D95B-2D38-4A72-B627-4D5566F2A72B}"/>
              </a:ext>
            </a:extLst>
          </p:cNvPr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506473413"/>
              </p:ext>
            </p:extLst>
          </p:nvPr>
        </p:nvGraphicFramePr>
        <p:xfrm>
          <a:off x="1270000" y="1547813"/>
          <a:ext cx="7919050" cy="44751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47" name="Document" r:id="rId4" imgW="10249643" imgH="5867761" progId="Word.Document.12">
                  <p:embed/>
                </p:oleObj>
              </mc:Choice>
              <mc:Fallback>
                <p:oleObj name="Document" r:id="rId4" imgW="10249643" imgH="5867761" progId="Word.Document.12">
                  <p:embed/>
                  <p:pic>
                    <p:nvPicPr>
                      <p:cNvPr id="3" name="Symbol zastępczy zawartości 2">
                        <a:extLst>
                          <a:ext uri="{FF2B5EF4-FFF2-40B4-BE49-F238E27FC236}">
                            <a16:creationId xmlns:a16="http://schemas.microsoft.com/office/drawing/2014/main" id="{DC14D95B-2D38-4A72-B627-4D5566F2A72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270000" y="1547813"/>
                        <a:ext cx="7919050" cy="44751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1578573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ytuł 4"/>
          <p:cNvSpPr>
            <a:spLocks noGrp="1"/>
          </p:cNvSpPr>
          <p:nvPr>
            <p:ph type="title"/>
          </p:nvPr>
        </p:nvSpPr>
        <p:spPr>
          <a:xfrm>
            <a:off x="220135" y="6408551"/>
            <a:ext cx="8596668" cy="437779"/>
          </a:xfrm>
        </p:spPr>
        <p:txBody>
          <a:bodyPr>
            <a:normAutofit/>
          </a:bodyPr>
          <a:lstStyle/>
          <a:p>
            <a:pPr algn="ctr"/>
            <a:r>
              <a:rPr lang="pl-PL" sz="1800" dirty="0"/>
              <a:t>Program rozwoju systemu transportowego obszaru Podtatrza do 2030 roku</a:t>
            </a:r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985" y="160858"/>
            <a:ext cx="919690" cy="1130836"/>
          </a:xfrm>
          <a:prstGeom prst="rect">
            <a:avLst/>
          </a:prstGeom>
        </p:spPr>
      </p:pic>
      <p:sp>
        <p:nvSpPr>
          <p:cNvPr id="7" name="Tytuł 4"/>
          <p:cNvSpPr txBox="1">
            <a:spLocks/>
          </p:cNvSpPr>
          <p:nvPr/>
        </p:nvSpPr>
        <p:spPr>
          <a:xfrm>
            <a:off x="1069675" y="371856"/>
            <a:ext cx="7919050" cy="708839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pl-PL" sz="1800" dirty="0"/>
              <a:t>Indykatywne zestawienie przedsięwzięć adresowanych do Programu rozwoju systemu transportowego regionu Podtatrza.</a:t>
            </a:r>
            <a:endParaRPr lang="pl-PL" sz="900" dirty="0"/>
          </a:p>
        </p:txBody>
      </p:sp>
      <p:graphicFrame>
        <p:nvGraphicFramePr>
          <p:cNvPr id="3" name="Symbol zastępczy zawartości 2">
            <a:extLst>
              <a:ext uri="{FF2B5EF4-FFF2-40B4-BE49-F238E27FC236}">
                <a16:creationId xmlns:a16="http://schemas.microsoft.com/office/drawing/2014/main" id="{DC14D95B-2D38-4A72-B627-4D5566F2A72B}"/>
              </a:ext>
            </a:extLst>
          </p:cNvPr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27423562"/>
              </p:ext>
            </p:extLst>
          </p:nvPr>
        </p:nvGraphicFramePr>
        <p:xfrm>
          <a:off x="1281113" y="1435207"/>
          <a:ext cx="7919050" cy="455284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1" name="Document" r:id="rId4" imgW="10249643" imgH="5893072" progId="Word.Document.12">
                  <p:embed/>
                </p:oleObj>
              </mc:Choice>
              <mc:Fallback>
                <p:oleObj name="Document" r:id="rId4" imgW="10249643" imgH="5893072" progId="Word.Document.12">
                  <p:embed/>
                  <p:pic>
                    <p:nvPicPr>
                      <p:cNvPr id="3" name="Symbol zastępczy zawartości 2">
                        <a:extLst>
                          <a:ext uri="{FF2B5EF4-FFF2-40B4-BE49-F238E27FC236}">
                            <a16:creationId xmlns:a16="http://schemas.microsoft.com/office/drawing/2014/main" id="{DC14D95B-2D38-4A72-B627-4D5566F2A72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281113" y="1435207"/>
                        <a:ext cx="7919050" cy="455284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73789445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ytuł 4"/>
          <p:cNvSpPr>
            <a:spLocks noGrp="1"/>
          </p:cNvSpPr>
          <p:nvPr>
            <p:ph type="title"/>
          </p:nvPr>
        </p:nvSpPr>
        <p:spPr>
          <a:xfrm>
            <a:off x="220135" y="6408551"/>
            <a:ext cx="8596668" cy="437779"/>
          </a:xfrm>
        </p:spPr>
        <p:txBody>
          <a:bodyPr>
            <a:normAutofit/>
          </a:bodyPr>
          <a:lstStyle/>
          <a:p>
            <a:pPr algn="ctr"/>
            <a:r>
              <a:rPr lang="pl-PL" sz="1800" dirty="0"/>
              <a:t>Program rozwoju systemu transportowego obszaru Podtatrza do 2030 roku</a:t>
            </a:r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985" y="160858"/>
            <a:ext cx="919690" cy="1130836"/>
          </a:xfrm>
          <a:prstGeom prst="rect">
            <a:avLst/>
          </a:prstGeom>
        </p:spPr>
      </p:pic>
      <p:sp>
        <p:nvSpPr>
          <p:cNvPr id="7" name="Tytuł 4"/>
          <p:cNvSpPr txBox="1">
            <a:spLocks/>
          </p:cNvSpPr>
          <p:nvPr/>
        </p:nvSpPr>
        <p:spPr>
          <a:xfrm>
            <a:off x="1069675" y="371856"/>
            <a:ext cx="7919050" cy="708839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pl-PL" sz="1800" dirty="0"/>
              <a:t>Indykatywne zestawienie przedsięwzięć adresowanych do Programu rozwoju systemu transportowego regionu Podtatrza.</a:t>
            </a:r>
            <a:endParaRPr lang="pl-PL" sz="900" dirty="0"/>
          </a:p>
        </p:txBody>
      </p:sp>
      <p:graphicFrame>
        <p:nvGraphicFramePr>
          <p:cNvPr id="3" name="Symbol zastępczy zawartości 2">
            <a:extLst>
              <a:ext uri="{FF2B5EF4-FFF2-40B4-BE49-F238E27FC236}">
                <a16:creationId xmlns:a16="http://schemas.microsoft.com/office/drawing/2014/main" id="{DC14D95B-2D38-4A72-B627-4D5566F2A72B}"/>
              </a:ext>
            </a:extLst>
          </p:cNvPr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58957330"/>
              </p:ext>
            </p:extLst>
          </p:nvPr>
        </p:nvGraphicFramePr>
        <p:xfrm>
          <a:off x="1298575" y="1436384"/>
          <a:ext cx="7837036" cy="452513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94" name="Document" r:id="rId4" imgW="10249643" imgH="5918745" progId="Word.Document.12">
                  <p:embed/>
                </p:oleObj>
              </mc:Choice>
              <mc:Fallback>
                <p:oleObj name="Document" r:id="rId4" imgW="10249643" imgH="5918745" progId="Word.Document.12">
                  <p:embed/>
                  <p:pic>
                    <p:nvPicPr>
                      <p:cNvPr id="3" name="Symbol zastępczy zawartości 2">
                        <a:extLst>
                          <a:ext uri="{FF2B5EF4-FFF2-40B4-BE49-F238E27FC236}">
                            <a16:creationId xmlns:a16="http://schemas.microsoft.com/office/drawing/2014/main" id="{DC14D95B-2D38-4A72-B627-4D5566F2A72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298575" y="1436384"/>
                        <a:ext cx="7837036" cy="452513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93506760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ytuł 4"/>
          <p:cNvSpPr>
            <a:spLocks noGrp="1"/>
          </p:cNvSpPr>
          <p:nvPr>
            <p:ph type="title"/>
          </p:nvPr>
        </p:nvSpPr>
        <p:spPr>
          <a:xfrm>
            <a:off x="220135" y="6408551"/>
            <a:ext cx="8596668" cy="437779"/>
          </a:xfrm>
        </p:spPr>
        <p:txBody>
          <a:bodyPr>
            <a:normAutofit/>
          </a:bodyPr>
          <a:lstStyle/>
          <a:p>
            <a:pPr algn="ctr"/>
            <a:r>
              <a:rPr lang="pl-PL" sz="1800" dirty="0"/>
              <a:t>Program rozwoju systemu transportowego obszaru Podtatrza do 2030 roku</a:t>
            </a:r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985" y="160858"/>
            <a:ext cx="919690" cy="1130836"/>
          </a:xfrm>
          <a:prstGeom prst="rect">
            <a:avLst/>
          </a:prstGeom>
        </p:spPr>
      </p:pic>
      <p:sp>
        <p:nvSpPr>
          <p:cNvPr id="7" name="Tytuł 4"/>
          <p:cNvSpPr txBox="1">
            <a:spLocks/>
          </p:cNvSpPr>
          <p:nvPr/>
        </p:nvSpPr>
        <p:spPr>
          <a:xfrm>
            <a:off x="1069675" y="371856"/>
            <a:ext cx="7919050" cy="708839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pl-PL" sz="1800" dirty="0"/>
              <a:t>Indykatywne zestawienie przedsięwzięć adresowanych do Programu rozwoju systemu transportowego regionu Podtatrza.</a:t>
            </a:r>
            <a:endParaRPr lang="pl-PL" sz="900" dirty="0"/>
          </a:p>
        </p:txBody>
      </p:sp>
      <p:graphicFrame>
        <p:nvGraphicFramePr>
          <p:cNvPr id="3" name="Symbol zastępczy zawartości 2">
            <a:extLst>
              <a:ext uri="{FF2B5EF4-FFF2-40B4-BE49-F238E27FC236}">
                <a16:creationId xmlns:a16="http://schemas.microsoft.com/office/drawing/2014/main" id="{DC14D95B-2D38-4A72-B627-4D5566F2A72B}"/>
              </a:ext>
            </a:extLst>
          </p:cNvPr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86939896"/>
              </p:ext>
            </p:extLst>
          </p:nvPr>
        </p:nvGraphicFramePr>
        <p:xfrm>
          <a:off x="1316038" y="1410618"/>
          <a:ext cx="7769239" cy="450599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18" name="Document" r:id="rId4" imgW="10249643" imgH="5944055" progId="Word.Document.12">
                  <p:embed/>
                </p:oleObj>
              </mc:Choice>
              <mc:Fallback>
                <p:oleObj name="Document" r:id="rId4" imgW="10249643" imgH="5944055" progId="Word.Document.12">
                  <p:embed/>
                  <p:pic>
                    <p:nvPicPr>
                      <p:cNvPr id="3" name="Symbol zastępczy zawartości 2">
                        <a:extLst>
                          <a:ext uri="{FF2B5EF4-FFF2-40B4-BE49-F238E27FC236}">
                            <a16:creationId xmlns:a16="http://schemas.microsoft.com/office/drawing/2014/main" id="{DC14D95B-2D38-4A72-B627-4D5566F2A72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316038" y="1410618"/>
                        <a:ext cx="7769239" cy="450599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010174554"/>
      </p:ext>
    </p:extLst>
  </p:cSld>
  <p:clrMapOvr>
    <a:masterClrMapping/>
  </p:clrMapOvr>
</p:sld>
</file>

<file path=ppt/theme/theme1.xml><?xml version="1.0" encoding="utf-8"?>
<a:theme xmlns:a="http://schemas.openxmlformats.org/drawingml/2006/main" name="Faseta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45</TotalTime>
  <Words>240</Words>
  <Application>Microsoft Office PowerPoint</Application>
  <PresentationFormat>Panoramiczny</PresentationFormat>
  <Paragraphs>23</Paragraphs>
  <Slides>12</Slides>
  <Notes>0</Notes>
  <HiddenSlides>0</HiddenSlides>
  <MMClips>0</MMClips>
  <ScaleCrop>false</ScaleCrop>
  <HeadingPairs>
    <vt:vector size="8" baseType="variant">
      <vt:variant>
        <vt:lpstr>Używane czcionki</vt:lpstr>
      </vt:variant>
      <vt:variant>
        <vt:i4>3</vt:i4>
      </vt:variant>
      <vt:variant>
        <vt:lpstr>Motyw</vt:lpstr>
      </vt:variant>
      <vt:variant>
        <vt:i4>1</vt:i4>
      </vt:variant>
      <vt:variant>
        <vt:lpstr>Osadzone serwery OLE</vt:lpstr>
      </vt:variant>
      <vt:variant>
        <vt:i4>1</vt:i4>
      </vt:variant>
      <vt:variant>
        <vt:lpstr>Tytuły slajdów</vt:lpstr>
      </vt:variant>
      <vt:variant>
        <vt:i4>12</vt:i4>
      </vt:variant>
    </vt:vector>
  </HeadingPairs>
  <TitlesOfParts>
    <vt:vector size="17" baseType="lpstr">
      <vt:lpstr>Arial</vt:lpstr>
      <vt:lpstr>Trebuchet MS</vt:lpstr>
      <vt:lpstr>Wingdings 3</vt:lpstr>
      <vt:lpstr>Faseta</vt:lpstr>
      <vt:lpstr>Dokument programu Microsoft Word</vt:lpstr>
      <vt:lpstr>Program rozwoju systemu transportowego obszaru Podtatrza do 2030 roku</vt:lpstr>
      <vt:lpstr>Program rozwoju systemu transportowego obszaru Podtatrza do 2030 roku</vt:lpstr>
      <vt:lpstr>Program rozwoju systemu transportowego obszaru Podtatrza do 2030 roku</vt:lpstr>
      <vt:lpstr>Program rozwoju systemu transportowego obszaru Podtatrza do 2030 roku</vt:lpstr>
      <vt:lpstr>Program rozwoju systemu transportowego obszaru Podtatrza do 2030 roku</vt:lpstr>
      <vt:lpstr>Program rozwoju systemu transportowego obszaru Podtatrza do 2030 roku</vt:lpstr>
      <vt:lpstr>Program rozwoju systemu transportowego obszaru Podtatrza do 2030 roku</vt:lpstr>
      <vt:lpstr>Program rozwoju systemu transportowego obszaru Podtatrza do 2030 roku</vt:lpstr>
      <vt:lpstr>Program rozwoju systemu transportowego obszaru Podtatrza do 2030 roku</vt:lpstr>
      <vt:lpstr>Program rozwoju systemu transportowego obszaru Podtatrza do 2030 roku</vt:lpstr>
      <vt:lpstr>Program rozwoju systemu transportowego obszaru Podtatrza do 2030 roku</vt:lpstr>
      <vt:lpstr>Program rozwoju systemu transportowego obszaru Podtatrza do 2030 roku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Program rozwoju systemu transportowego obszaru Podtatrza do 2030 roku</dc:title>
  <dc:creator>Rafał Dobrowolski</dc:creator>
  <cp:lastModifiedBy>Mike Maciata</cp:lastModifiedBy>
  <cp:revision>5</cp:revision>
  <dcterms:created xsi:type="dcterms:W3CDTF">2020-06-16T08:24:08Z</dcterms:created>
  <dcterms:modified xsi:type="dcterms:W3CDTF">2020-06-16T09:13:23Z</dcterms:modified>
</cp:coreProperties>
</file>